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66" r:id="rId4"/>
    <p:sldId id="365" r:id="rId5"/>
    <p:sldId id="367" r:id="rId6"/>
    <p:sldId id="368" r:id="rId7"/>
    <p:sldId id="369" r:id="rId8"/>
    <p:sldId id="36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4-3-2020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LG32 IBS2.3 Telen en verzorgen</a:t>
            </a:r>
          </a:p>
          <a:p>
            <a:r>
              <a:rPr lang="nl-NL" sz="4000" dirty="0" smtClean="0"/>
              <a:t>Onderdeel </a:t>
            </a:r>
            <a:r>
              <a:rPr lang="nl-NL" sz="4000" dirty="0" err="1" smtClean="0"/>
              <a:t>tariefberekenen</a:t>
            </a:r>
            <a:r>
              <a:rPr lang="nl-NL" sz="4000" dirty="0" smtClean="0"/>
              <a:t> – les </a:t>
            </a:r>
            <a:r>
              <a:rPr lang="nl-NL" sz="4000" dirty="0" smtClean="0"/>
              <a:t>4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Vorige lessen</a:t>
            </a:r>
          </a:p>
          <a:p>
            <a:pPr lvl="1"/>
            <a:r>
              <a:rPr lang="nl-NL" dirty="0" smtClean="0"/>
              <a:t>Saldobegroting aangevuld</a:t>
            </a:r>
          </a:p>
          <a:p>
            <a:pPr lvl="2"/>
            <a:r>
              <a:rPr lang="nl-NL" dirty="0" smtClean="0"/>
              <a:t>Opbrengsten</a:t>
            </a:r>
          </a:p>
          <a:p>
            <a:pPr lvl="2"/>
            <a:r>
              <a:rPr lang="nl-NL" dirty="0" smtClean="0"/>
              <a:t>Uitgangsmateriaal</a:t>
            </a:r>
          </a:p>
          <a:p>
            <a:pPr lvl="2"/>
            <a:r>
              <a:rPr lang="nl-NL" dirty="0" smtClean="0"/>
              <a:t>Excelbestand gemaakt</a:t>
            </a:r>
            <a:endParaRPr lang="nl-NL" dirty="0" smtClean="0"/>
          </a:p>
          <a:p>
            <a:r>
              <a:rPr lang="nl-NL" dirty="0" smtClean="0"/>
              <a:t>Vandaag</a:t>
            </a:r>
          </a:p>
          <a:p>
            <a:pPr lvl="1"/>
            <a:r>
              <a:rPr lang="nl-NL" dirty="0" smtClean="0"/>
              <a:t>IBS 2.3 Saldobegroting aanvullen</a:t>
            </a:r>
          </a:p>
          <a:p>
            <a:pPr lvl="2"/>
            <a:r>
              <a:rPr lang="nl-NL" dirty="0" smtClean="0"/>
              <a:t>Verslag 2.2 verbeteren</a:t>
            </a:r>
          </a:p>
          <a:p>
            <a:pPr lvl="2"/>
            <a:r>
              <a:rPr lang="nl-NL" dirty="0" smtClean="0"/>
              <a:t>Opbrengsten afmaken</a:t>
            </a:r>
          </a:p>
          <a:p>
            <a:pPr lvl="2"/>
            <a:r>
              <a:rPr lang="nl-NL" dirty="0" smtClean="0"/>
              <a:t>Uitgangsmateriaal afmaken</a:t>
            </a:r>
          </a:p>
          <a:p>
            <a:pPr lvl="2"/>
            <a:r>
              <a:rPr lang="nl-NL" dirty="0" smtClean="0"/>
              <a:t>Excelbestand </a:t>
            </a:r>
            <a:r>
              <a:rPr lang="nl-NL" dirty="0" smtClean="0"/>
              <a:t>afmaken en invullen</a:t>
            </a:r>
          </a:p>
          <a:p>
            <a:pPr lvl="2"/>
            <a:r>
              <a:rPr lang="nl-NL" dirty="0" smtClean="0"/>
              <a:t>Gewasbescherming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Saldobegroting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De tabel moet overzichtelijk zijn.</a:t>
            </a:r>
          </a:p>
          <a:p>
            <a:pPr lvl="1"/>
            <a:r>
              <a:rPr lang="nl-NL" dirty="0" smtClean="0"/>
              <a:t>Opbrengsten duidelijk</a:t>
            </a:r>
          </a:p>
          <a:p>
            <a:pPr lvl="1"/>
            <a:r>
              <a:rPr lang="nl-NL" dirty="0" smtClean="0"/>
              <a:t>Kosten duidelijk en goed opgesplitst</a:t>
            </a:r>
          </a:p>
          <a:p>
            <a:r>
              <a:rPr lang="nl-NL" b="1" dirty="0" smtClean="0"/>
              <a:t>Daarnaast is de uitleg belangrijk</a:t>
            </a:r>
          </a:p>
          <a:p>
            <a:pPr lvl="1"/>
            <a:r>
              <a:rPr lang="nl-NL" dirty="0" smtClean="0"/>
              <a:t>Verwijs naar eerdere paragrafen</a:t>
            </a:r>
          </a:p>
          <a:p>
            <a:pPr lvl="1"/>
            <a:r>
              <a:rPr lang="nl-NL" dirty="0" smtClean="0"/>
              <a:t>Waar heb je rekening mee gehouden of wat heb je moeten schatten? En op basis waarvan?</a:t>
            </a:r>
          </a:p>
          <a:p>
            <a:pPr lvl="1"/>
            <a:r>
              <a:rPr lang="nl-NL" dirty="0" smtClean="0"/>
              <a:t>Vraag het saldo na, komt het overeen met wat ze er thuis of op stage van vinden?</a:t>
            </a:r>
          </a:p>
          <a:p>
            <a:pPr lvl="1"/>
            <a:r>
              <a:rPr lang="nl-NL" dirty="0" smtClean="0"/>
              <a:t>Trek conclusies. Wat vind je van alle cijfers die je hebt gevonden? Is het slim om voor dit gewas te kiezen?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370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Saldobegroting in Excel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020" y="980728"/>
            <a:ext cx="4314825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4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Pak </a:t>
            </a:r>
            <a:r>
              <a:rPr lang="nl-NL" smtClean="0"/>
              <a:t>Excel erbij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moet er nog gebeuren</a:t>
            </a:r>
          </a:p>
          <a:p>
            <a:pPr lvl="1"/>
            <a:r>
              <a:rPr lang="nl-NL" dirty="0" smtClean="0"/>
              <a:t>Duidelijker</a:t>
            </a:r>
          </a:p>
          <a:p>
            <a:pPr lvl="1"/>
            <a:r>
              <a:rPr lang="nl-NL" dirty="0" smtClean="0"/>
              <a:t>Mooier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1064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Gewasbescherming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Hoe meer informatie, hoe beter.</a:t>
            </a:r>
          </a:p>
          <a:p>
            <a:r>
              <a:rPr lang="nl-NL" dirty="0" smtClean="0"/>
              <a:t>Wat kost het spuiten zelf?</a:t>
            </a:r>
          </a:p>
          <a:p>
            <a:pPr lvl="1"/>
            <a:r>
              <a:rPr lang="nl-NL" dirty="0" smtClean="0"/>
              <a:t>Per hectare. Hoe vaak wordt er gespoten?</a:t>
            </a:r>
            <a:endParaRPr lang="nl-NL" dirty="0"/>
          </a:p>
          <a:p>
            <a:r>
              <a:rPr lang="nl-NL" dirty="0" smtClean="0"/>
              <a:t>Welke middelen worden elk jaar gebruikt?</a:t>
            </a:r>
          </a:p>
          <a:p>
            <a:pPr lvl="1"/>
            <a:r>
              <a:rPr lang="nl-NL" dirty="0" smtClean="0"/>
              <a:t>Middel (naam)</a:t>
            </a:r>
          </a:p>
          <a:p>
            <a:pPr lvl="1"/>
            <a:r>
              <a:rPr lang="nl-NL" dirty="0" smtClean="0"/>
              <a:t>Waartegen?</a:t>
            </a:r>
          </a:p>
          <a:p>
            <a:pPr lvl="1"/>
            <a:r>
              <a:rPr lang="nl-NL" dirty="0" smtClean="0"/>
              <a:t>Hoeveelheid?</a:t>
            </a:r>
          </a:p>
          <a:p>
            <a:pPr lvl="1"/>
            <a:r>
              <a:rPr lang="nl-NL" dirty="0" smtClean="0"/>
              <a:t>Prijs?</a:t>
            </a:r>
          </a:p>
          <a:p>
            <a:r>
              <a:rPr lang="nl-NL" dirty="0" smtClean="0"/>
              <a:t>Zit er verschil tussen de jaren?</a:t>
            </a:r>
          </a:p>
          <a:p>
            <a:pPr lvl="1"/>
            <a:r>
              <a:rPr lang="nl-NL" dirty="0" smtClean="0"/>
              <a:t>Wordt er preventief of curatief gespoten?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7532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658" y="260648"/>
            <a:ext cx="5437203" cy="601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220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Nu jullie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452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194</Words>
  <Application>Microsoft Office PowerPoint</Application>
  <PresentationFormat>Diavoorstelling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Wat gaan we vandaag doen?</vt:lpstr>
      <vt:lpstr>Saldobegroting</vt:lpstr>
      <vt:lpstr>Saldobegroting in Excel</vt:lpstr>
      <vt:lpstr>Pak Excel erbij</vt:lpstr>
      <vt:lpstr>Gewasbescherming</vt:lpstr>
      <vt:lpstr>PowerPoint-presentatie</vt:lpstr>
      <vt:lpstr>Nu jullie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68</cp:revision>
  <dcterms:created xsi:type="dcterms:W3CDTF">2013-11-15T15:05:42Z</dcterms:created>
  <dcterms:modified xsi:type="dcterms:W3CDTF">2020-03-04T20:28:34Z</dcterms:modified>
</cp:coreProperties>
</file>